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60"/>
  </p:normalViewPr>
  <p:slideViewPr>
    <p:cSldViewPr snapToGrid="0">
      <p:cViewPr varScale="1">
        <p:scale>
          <a:sx n="82" d="100"/>
          <a:sy n="82" d="100"/>
        </p:scale>
        <p:origin x="58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03A59-1F48-45FB-9FF8-52308B1EFF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1CD3AB-F806-471A-9E0A-666945A4BB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D03E58-2CF8-430B-9F8C-0F4798548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CC5C88-8483-409A-BC7A-6CB6ECAEE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EB5291-D71C-4C0D-A269-847532ECF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326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3847C-E588-48C1-AC9C-40DF85CA0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4D1FC2-69DE-4698-BEEF-A02C20BE72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698FC0-BF9B-4C23-A8EE-185AEEFC6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930858-14F8-4388-86AA-592EEF654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2F569-B9C9-4E36-9074-BF3B13AEA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997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2DDA5-F74E-453C-847E-3A3356262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8C6C20-88A1-44A7-8431-919C8A3DD3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7BE568-BBE7-495B-93FF-04AE364798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6F031-9413-41EA-A4ED-801CFC1E5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0C2FD6-B433-483B-B3C3-83DF5EE44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1374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5E55F-34CE-4627-97C1-A013B92D9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001FBA-4118-445A-899E-6E66820B15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538266-ABB3-4962-9B3B-74E39FC7C3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F96D31-60EE-4C23-8E3F-43450F4309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7134FD-8999-4CDF-BD2D-7AC1C05F6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50C524-BBF4-4A1A-B5AA-FDAEDC8A13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408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50656-BFE4-4D21-BB3F-7A1112346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0CAF5A-E657-413F-A011-73345B09CD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3B655D-29D8-4EF7-9C8B-0AE0F60B49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AB36E79-8CEC-4646-9D7E-63D768F384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81136C-5F3E-4D9C-B01E-A7ED94182F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922FC2-B9AC-4978-BCA7-95B0A48FD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55E840-9BF3-4AAF-B683-4C17C3EE48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47E5BF-1515-4475-B871-6AD21BCFF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6794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C6352B-1518-4743-8854-C51462F40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0C75DF-E43D-423E-8C30-3542969C6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6E5FB2-2A8B-401C-A426-0854738A8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BC536E-971A-4B6C-9AD0-0000C000C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737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CEF90A2-B018-48B1-932B-1D7120746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FCF5DE-77C1-4D14-9030-FDC6497D0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ACBE1A-45D2-4137-84E6-9DF027F47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496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1E9B4-024C-4A96-AD84-208205B45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951673-A79E-4AFB-877D-60C395525B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E1B39F-E6AB-4865-BEE2-BC8942C64C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6CA3D9-341D-424D-A417-DDAEB8FAC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6F588A-FB00-45A2-BF80-D5F581D66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88EC8-8D53-41DA-9111-B62B222FF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495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5C47AA-0956-44A9-8BF8-FCF631BDAC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133C57-B249-4A88-A09F-63119BD91D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4959FF-49DB-415A-81E7-6E6D7FF91E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776933-26D6-457D-96CF-791B22E38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C8BBCF-41E9-4807-BBD4-DCE3FB371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0B98D3-733C-4430-83AD-2EEE50CFA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836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4C095-D72D-4350-BE1F-0A0FEAEB2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C2EB0A-E31E-447C-A446-123F4ADB39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478311-77B4-40A6-8637-51339B214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060274-AAEB-4D70-B180-D25F9665A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585AA6-FD1B-4C47-A60D-C57749945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923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45E31BE-D4F9-4DA9-9FD4-B5358D273D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EA33DF-01F8-42F5-A05D-F0D0EE9C43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D2202D-7CDF-4066-9134-C1A3027B7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A97305-6CFC-4000-8229-37D9488FD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215A30-E478-41E6-87F6-3781FFA36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358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1C387F-E365-412F-B95D-48AE26E1C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B5CAE3-FE8A-4C22-93D9-16D63E298B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422276-5CC0-480C-9D43-0711E373D2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1979D-5A7F-436E-B287-3C2EC557C46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7231B1-8F6D-4878-BCA5-D12839D8BF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D9C96D-A2EE-495D-BD75-A350E42089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61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A6446072-E2EF-4333-B390-59DC55B119CA}"/>
              </a:ext>
            </a:extLst>
          </p:cNvPr>
          <p:cNvSpPr txBox="1"/>
          <p:nvPr/>
        </p:nvSpPr>
        <p:spPr>
          <a:xfrm>
            <a:off x="6028626" y="138841"/>
            <a:ext cx="5897339" cy="317009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b="1" u="sng" dirty="0"/>
              <a:t>Things to make and do: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Can you create a questionnaire for your family? Ask them what their favourite colour or animal is, and then create a pictogram?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Can you create a menu for a healthy school lunch? Maybe you could make something off the menu and bring it into school to show everyone?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7FE0375-6D07-47E3-A8B1-641C6EC2D115}"/>
              </a:ext>
            </a:extLst>
          </p:cNvPr>
          <p:cNvSpPr txBox="1"/>
          <p:nvPr/>
        </p:nvSpPr>
        <p:spPr>
          <a:xfrm>
            <a:off x="266035" y="145774"/>
            <a:ext cx="5618921" cy="406265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b="1" u="sng" dirty="0"/>
              <a:t>Places to visit: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The </a:t>
            </a:r>
            <a:r>
              <a:rPr lang="en-GB" sz="2000" dirty="0" err="1"/>
              <a:t>Vyne</a:t>
            </a:r>
            <a:r>
              <a:rPr lang="en-GB" sz="2000" dirty="0"/>
              <a:t>, Basingstoke (Tudor house and woodlands- National Trust)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Your local area, taking pictures so we can compare if it has changed with time.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Willis Museum and Sainsbury Gallery, Basingstoke (free admission)</a:t>
            </a:r>
          </a:p>
          <a:p>
            <a:endParaRPr lang="en-GB" cap="all" dirty="0"/>
          </a:p>
          <a:p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endParaRPr lang="en-GB" sz="20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9E35646-4964-4274-BD8B-172B2093687A}"/>
              </a:ext>
            </a:extLst>
          </p:cNvPr>
          <p:cNvSpPr txBox="1"/>
          <p:nvPr/>
        </p:nvSpPr>
        <p:spPr>
          <a:xfrm>
            <a:off x="5884956" y="3315873"/>
            <a:ext cx="6056304" cy="34778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                          </a:t>
            </a:r>
            <a:r>
              <a:rPr lang="en-GB" sz="2000" b="1" u="sng" dirty="0"/>
              <a:t>Research Ideas and Books to Share:</a:t>
            </a:r>
          </a:p>
          <a:p>
            <a:endParaRPr lang="en-GB" sz="2000" b="1" u="sng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Tudor portraits and Tudor monarchs would be a great topic to research from home as we will be looking at these in detail in art! Visiting any historical places with these portraits, or discovering in books, </a:t>
            </a:r>
            <a:r>
              <a:rPr lang="en-GB" sz="2000" dirty="0" err="1"/>
              <a:t>tudor</a:t>
            </a:r>
            <a:r>
              <a:rPr lang="en-GB" sz="2000" dirty="0"/>
              <a:t> or not, would be great research for the children!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The National Portrait Gallery has some great examples on their website! https://www.npg.org.uk/collections/explore/by-period/tudor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9EF517-5902-4490-9DB3-FA16DAA60659}"/>
              </a:ext>
            </a:extLst>
          </p:cNvPr>
          <p:cNvSpPr txBox="1"/>
          <p:nvPr/>
        </p:nvSpPr>
        <p:spPr>
          <a:xfrm>
            <a:off x="266035" y="3328686"/>
            <a:ext cx="5618921" cy="34778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b="1" u="sng" dirty="0"/>
              <a:t>Outdoor Learning: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Can you find things in your garden to create a piece of music with, along with a simple rhyme to match the rhythm you have created?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Can you use natural materials to create a portrait of a family member?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02266C-82B9-4177-B726-65243FFEBB19}"/>
              </a:ext>
            </a:extLst>
          </p:cNvPr>
          <p:cNvSpPr txBox="1"/>
          <p:nvPr/>
        </p:nvSpPr>
        <p:spPr>
          <a:xfrm>
            <a:off x="4493478" y="3035124"/>
            <a:ext cx="2782956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/>
              <a:t>Year 2 Family Learning Ideas</a:t>
            </a:r>
          </a:p>
          <a:p>
            <a:pPr algn="ctr"/>
            <a:r>
              <a:rPr lang="en-GB" b="1" dirty="0"/>
              <a:t>‘The world around us’</a:t>
            </a:r>
          </a:p>
        </p:txBody>
      </p:sp>
      <p:pic>
        <p:nvPicPr>
          <p:cNvPr id="9" name="Picture 6" descr="Willis Museum &amp; Sainsbury Gallery ...">
            <a:extLst>
              <a:ext uri="{FF2B5EF4-FFF2-40B4-BE49-F238E27FC236}">
                <a16:creationId xmlns:a16="http://schemas.microsoft.com/office/drawing/2014/main" id="{2A12667E-BA2D-4EB4-BCCB-F7CF2BFF0D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6824" y="2326734"/>
            <a:ext cx="1925724" cy="1102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he Vyne | Hampshire | National Trust">
            <a:extLst>
              <a:ext uri="{FF2B5EF4-FFF2-40B4-BE49-F238E27FC236}">
                <a16:creationId xmlns:a16="http://schemas.microsoft.com/office/drawing/2014/main" id="{84A4CB3C-457B-4154-AFBB-3176475F28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103" y="2326734"/>
            <a:ext cx="1925724" cy="1078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reate an Outdoor Music wall - Pre-K ...">
            <a:extLst>
              <a:ext uri="{FF2B5EF4-FFF2-40B4-BE49-F238E27FC236}">
                <a16:creationId xmlns:a16="http://schemas.microsoft.com/office/drawing/2014/main" id="{3D26A905-6D4F-456F-96A2-00CEF504F1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548" y="5267830"/>
            <a:ext cx="1247433" cy="1444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elf-Portrait from Nature | Activity ...">
            <a:extLst>
              <a:ext uri="{FF2B5EF4-FFF2-40B4-BE49-F238E27FC236}">
                <a16:creationId xmlns:a16="http://schemas.microsoft.com/office/drawing/2014/main" id="{0937FDBC-411C-437A-A8DF-6E7AE1F4AB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861" y="5210377"/>
            <a:ext cx="1204947" cy="1501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39978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247</Words>
  <Application>Microsoft Office PowerPoint</Application>
  <PresentationFormat>Widescreen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Eloise Strudwick</dc:creator>
  <cp:lastModifiedBy>Eloise Strudwick</cp:lastModifiedBy>
  <cp:revision>18</cp:revision>
  <dcterms:created xsi:type="dcterms:W3CDTF">2024-09-07T13:16:33Z</dcterms:created>
  <dcterms:modified xsi:type="dcterms:W3CDTF">2026-01-05T14:18:08Z</dcterms:modified>
</cp:coreProperties>
</file>