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3A59-1F48-45FB-9FF8-52308B1EFF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1CD3AB-F806-471A-9E0A-666945A4BB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03E58-2CF8-430B-9F8C-0F4798548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C5C88-8483-409A-BC7A-6CB6ECAEE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B5291-D71C-4C0D-A269-847532ECF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326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3847C-E588-48C1-AC9C-40DF85CA0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D1FC2-69DE-4698-BEEF-A02C20BE7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698FC0-BF9B-4C23-A8EE-185AEEFC6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30858-14F8-4388-86AA-592EEF654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2F569-B9C9-4E36-9074-BF3B13AEA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99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2DDA5-F74E-453C-847E-3A3356262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8C6C20-88A1-44A7-8431-919C8A3DD3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BE568-BBE7-495B-93FF-04AE36479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6F031-9413-41EA-A4ED-801CFC1E5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0C2FD6-B433-483B-B3C3-83DF5EE44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374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5E55F-34CE-4627-97C1-A013B92D9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01FBA-4118-445A-899E-6E66820B15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538266-ABB3-4962-9B3B-74E39FC7C3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F96D31-60EE-4C23-8E3F-43450F430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7134FD-8999-4CDF-BD2D-7AC1C05F6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50C524-BBF4-4A1A-B5AA-FDAEDC8A1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408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50656-BFE4-4D21-BB3F-7A1112346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0CAF5A-E657-413F-A011-73345B09CD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B655D-29D8-4EF7-9C8B-0AE0F60B49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B36E79-8CEC-4646-9D7E-63D768F38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81136C-5F3E-4D9C-B01E-A7ED94182F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922FC2-B9AC-4978-BCA7-95B0A48FD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5E840-9BF3-4AAF-B683-4C17C3EE4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47E5BF-1515-4475-B871-6AD21BCFF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679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6352B-1518-4743-8854-C51462F40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0C75DF-E43D-423E-8C30-3542969C6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6E5FB2-2A8B-401C-A426-0854738A8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BC536E-971A-4B6C-9AD0-0000C000C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737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EF90A2-B018-48B1-932B-1D7120746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FCF5DE-77C1-4D14-9030-FDC6497D0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ACBE1A-45D2-4137-84E6-9DF027F4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496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1E9B4-024C-4A96-AD84-208205B45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51673-A79E-4AFB-877D-60C395525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E1B39F-E6AB-4865-BEE2-BC8942C64C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6CA3D9-341D-424D-A417-DDAEB8FAC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6F588A-FB00-45A2-BF80-D5F581D66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88EC8-8D53-41DA-9111-B62B222F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495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C47AA-0956-44A9-8BF8-FCF631BDA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33C57-B249-4A88-A09F-63119BD91D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4959FF-49DB-415A-81E7-6E6D7FF91E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776933-26D6-457D-96CF-791B22E38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8BBCF-41E9-4807-BBD4-DCE3FB371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0B98D3-733C-4430-83AD-2EEE50CFA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36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4C095-D72D-4350-BE1F-0A0FEAEB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C2EB0A-E31E-447C-A446-123F4ADB39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478311-77B4-40A6-8637-51339B214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60274-AAEB-4D70-B180-D25F9665A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85AA6-FD1B-4C47-A60D-C57749945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23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5E31BE-D4F9-4DA9-9FD4-B5358D273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EA33DF-01F8-42F5-A05D-F0D0EE9C43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2202D-7CDF-4066-9134-C1A3027B7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A97305-6CFC-4000-8229-37D9488FD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215A30-E478-41E6-87F6-3781FFA36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358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1C387F-E365-412F-B95D-48AE26E1C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B5CAE3-FE8A-4C22-93D9-16D63E298B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422276-5CC0-480C-9D43-0711E373D2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1979D-5A7F-436E-B287-3C2EC557C46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231B1-8F6D-4878-BCA5-D12839D8BF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D9C96D-A2EE-495D-BD75-A350E42089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61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s://gardentherapy.ca/build-a-bug-hotel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FE0375-6D07-47E3-A8B1-641C6EC2D115}"/>
              </a:ext>
            </a:extLst>
          </p:cNvPr>
          <p:cNvSpPr txBox="1"/>
          <p:nvPr/>
        </p:nvSpPr>
        <p:spPr>
          <a:xfrm>
            <a:off x="266035" y="145774"/>
            <a:ext cx="5618921" cy="31700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Places to visit: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Wildmoor</a:t>
            </a:r>
            <a:r>
              <a:rPr lang="en-GB" dirty="0"/>
              <a:t> Heath, Crowthorne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Shepherd Meadows and Sandhurst Memorial Park, Sandhurst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Trilakes</a:t>
            </a:r>
            <a:r>
              <a:rPr lang="en-GB" dirty="0"/>
              <a:t> Country Park, Sandhurst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When visiting these places, you can be </a:t>
            </a:r>
          </a:p>
          <a:p>
            <a:r>
              <a:rPr lang="en-GB" dirty="0"/>
              <a:t>on the look out for different habitats, </a:t>
            </a:r>
          </a:p>
          <a:p>
            <a:r>
              <a:rPr lang="en-GB" dirty="0"/>
              <a:t>any animals you can see and any plants </a:t>
            </a:r>
          </a:p>
          <a:p>
            <a:r>
              <a:rPr lang="en-GB" dirty="0"/>
              <a:t>you think are interesting! Please bring in </a:t>
            </a:r>
          </a:p>
          <a:p>
            <a:r>
              <a:rPr lang="en-GB" dirty="0"/>
              <a:t>pictures if you want to share!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65810D6-7D56-4D17-8B24-C71A25513B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3029" y="1065884"/>
            <a:ext cx="1706632" cy="139913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446072-E2EF-4333-B390-59DC55B119CA}"/>
              </a:ext>
            </a:extLst>
          </p:cNvPr>
          <p:cNvSpPr txBox="1"/>
          <p:nvPr/>
        </p:nvSpPr>
        <p:spPr>
          <a:xfrm>
            <a:off x="5869661" y="145773"/>
            <a:ext cx="5618921" cy="26161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Things to make and do: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could create a bug hotel! (The instructions </a:t>
            </a:r>
          </a:p>
          <a:p>
            <a:r>
              <a:rPr lang="en-GB" dirty="0"/>
              <a:t>are for a wooden box, but you can also use </a:t>
            </a:r>
          </a:p>
          <a:p>
            <a:r>
              <a:rPr lang="en-GB" dirty="0"/>
              <a:t>cardboard to create this!) </a:t>
            </a:r>
          </a:p>
          <a:p>
            <a:r>
              <a:rPr lang="en-GB" dirty="0">
                <a:hlinkClick r:id="rId3"/>
              </a:rPr>
              <a:t>https://gardentherapy.ca/build-a-bug-hotel/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Research different habitats and create a poster </a:t>
            </a:r>
          </a:p>
          <a:p>
            <a:r>
              <a:rPr lang="en-GB" dirty="0"/>
              <a:t>about the animals that live there. For example,</a:t>
            </a:r>
          </a:p>
          <a:p>
            <a:r>
              <a:rPr lang="en-GB" dirty="0"/>
              <a:t> what animals live in the desert?                                 </a:t>
            </a:r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E35646-4964-4274-BD8B-172B2093687A}"/>
              </a:ext>
            </a:extLst>
          </p:cNvPr>
          <p:cNvSpPr txBox="1"/>
          <p:nvPr/>
        </p:nvSpPr>
        <p:spPr>
          <a:xfrm>
            <a:off x="5884955" y="3153665"/>
            <a:ext cx="6199287" cy="34470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                          </a:t>
            </a:r>
            <a:r>
              <a:rPr lang="en-GB" sz="2000" b="1" u="sng" dirty="0"/>
              <a:t>Research Ideas and Books to Share: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Research your local area. Is there any interesting history you can share with the class?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Any books about significant figures in History (non-fiction or fiction), for example, Neil Armstrong, Rosa Parks or Emmeline Pankhurst.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Can you find any non-fiction books about animals and their habitats? Are there interesting facts you can share with the class?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Beach Hut Locations: Find out where beach huts are popular in the UK (e.g., Brighton, Southwold) and mark them on a map.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9EF517-5902-4490-9DB3-FA16DAA60659}"/>
              </a:ext>
            </a:extLst>
          </p:cNvPr>
          <p:cNvSpPr txBox="1"/>
          <p:nvPr/>
        </p:nvSpPr>
        <p:spPr>
          <a:xfrm>
            <a:off x="250740" y="3399887"/>
            <a:ext cx="5618921" cy="28931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Outdoor Learning: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Visit a local pond in your area. What plants can you see in the water? What animals can you see that live in the pond?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Go for a walk in your local area. Collect any interesting leaves, acorns or conkers that you find and add them to your bug hotel!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Go into your garden and investigate any bugs that live there. Where do you find them and what does their habitat look like?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02266C-82B9-4177-B726-65243FFEBB19}"/>
              </a:ext>
            </a:extLst>
          </p:cNvPr>
          <p:cNvSpPr txBox="1"/>
          <p:nvPr/>
        </p:nvSpPr>
        <p:spPr>
          <a:xfrm>
            <a:off x="4470536" y="2608067"/>
            <a:ext cx="278295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/>
              <a:t>Year 2 Family Learning Ideas</a:t>
            </a:r>
          </a:p>
          <a:p>
            <a:pPr algn="ctr"/>
            <a:r>
              <a:rPr lang="en-GB" b="1" u="sng" dirty="0"/>
              <a:t>‘What a Wonderful World’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B1691A-7852-43AB-897B-011BFB12A8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02604" y="145772"/>
            <a:ext cx="1223361" cy="183504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50D79AF-7434-4A1C-B4C2-A4998939A4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20051" y="1960423"/>
            <a:ext cx="1664192" cy="11932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13D0444-3BAF-4A73-83AC-8841901EA2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0623" y="2137527"/>
            <a:ext cx="1202654" cy="106232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7A4BAB5-3DDA-4180-94F7-01BD460CBC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31434" y="5962870"/>
            <a:ext cx="1631595" cy="8282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DE4A4A-DD16-6C05-02FF-CDBF9541E3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2204" y="5993690"/>
            <a:ext cx="1132280" cy="75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997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322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Eloise Strudwick</dc:creator>
  <cp:lastModifiedBy>Eloise Strudwick</cp:lastModifiedBy>
  <cp:revision>8</cp:revision>
  <dcterms:created xsi:type="dcterms:W3CDTF">2024-09-07T13:16:33Z</dcterms:created>
  <dcterms:modified xsi:type="dcterms:W3CDTF">2025-09-07T10:35:17Z</dcterms:modified>
</cp:coreProperties>
</file>