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0" r:id="rId4"/>
    <p:sldId id="261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75" d="100"/>
          <a:sy n="75" d="100"/>
        </p:scale>
        <p:origin x="1512" y="-16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2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055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229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86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71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56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918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8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716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171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123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2323E-64FE-41CC-A34B-612CC8CC59F4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2026B-A169-4A6C-A21A-913A6F559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316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CEBB2A2-9C79-466B-9FD7-D15AE07F6D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632126"/>
              </p:ext>
            </p:extLst>
          </p:nvPr>
        </p:nvGraphicFramePr>
        <p:xfrm>
          <a:off x="1848742" y="7119624"/>
          <a:ext cx="4557713" cy="253699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IU3.1 Learn about the different languages spoken by children in the school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IU3.2 Locate country/countries where the language is spoken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IU3.3 Identify social conventions at home and in other cultures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IU3.4 Make indirect or direct contact with the country/countries where the language is spoken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6D2358E-86D1-44CD-9288-78E153661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479146"/>
              </p:ext>
            </p:extLst>
          </p:nvPr>
        </p:nvGraphicFramePr>
        <p:xfrm>
          <a:off x="1525587" y="1444509"/>
          <a:ext cx="5014913" cy="2291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361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657319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853981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020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Objectives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Achieved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O3.1 Listen and respond to simple rhymes, stories and songs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O3.2 Recognise and repeat simple words correctly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02040">
                <a:tc>
                  <a:txBody>
                    <a:bodyPr/>
                    <a:lstStyle/>
                    <a:p>
                      <a:r>
                        <a:rPr lang="en-GB" sz="1200" dirty="0"/>
                        <a:t>O3.3 Ask and answer simple questions in French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O3.4 Listen attentively and understand instructions, everyday classroom language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418831-3C65-4101-B167-75D6374E3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941636"/>
              </p:ext>
            </p:extLst>
          </p:nvPr>
        </p:nvGraphicFramePr>
        <p:xfrm>
          <a:off x="498475" y="4129665"/>
          <a:ext cx="4557713" cy="2107317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338593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L3.1 Read and recognise some familiar words in written form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L3.2 Make links between some phonemes, rhymes and spellings, and read aloud some simple familiar words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L3.3 Write simple words in French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</a:tbl>
          </a:graphicData>
        </a:graphic>
      </p:graphicFrame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AE1DF486-1230-407F-A8E9-79A9760D3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317699"/>
            <a:ext cx="724991" cy="7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92E9DF4-0E1F-45A8-91BF-B5D2A5DD7D0E}"/>
              </a:ext>
            </a:extLst>
          </p:cNvPr>
          <p:cNvSpPr/>
          <p:nvPr/>
        </p:nvSpPr>
        <p:spPr>
          <a:xfrm>
            <a:off x="1869033" y="341946"/>
            <a:ext cx="2781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Year 3 targets </a:t>
            </a:r>
          </a:p>
          <a:p>
            <a:pPr algn="ctr"/>
            <a:r>
              <a:rPr lang="en-GB" sz="2400" b="1" dirty="0"/>
              <a:t>French 2024-2025 </a:t>
            </a:r>
          </a:p>
        </p:txBody>
      </p:sp>
      <p:pic>
        <p:nvPicPr>
          <p:cNvPr id="1028" name="Picture 4" descr="Buy France Flags | French Flags for ...">
            <a:extLst>
              <a:ext uri="{FF2B5EF4-FFF2-40B4-BE49-F238E27FC236}">
                <a16:creationId xmlns:a16="http://schemas.microsoft.com/office/drawing/2014/main" id="{77E3B068-36A5-45C2-8BE7-942299505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341946"/>
            <a:ext cx="1063625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1,043 French Speaking To French High ...">
            <a:extLst>
              <a:ext uri="{FF2B5EF4-FFF2-40B4-BE49-F238E27FC236}">
                <a16:creationId xmlns:a16="http://schemas.microsoft.com/office/drawing/2014/main" id="{3B49E700-5635-428D-BEA0-58FBA99A2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82" y="1777848"/>
            <a:ext cx="1223836" cy="130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3,700+ Learning French Stock Illustrations, Royalty-Free ...">
            <a:extLst>
              <a:ext uri="{FF2B5EF4-FFF2-40B4-BE49-F238E27FC236}">
                <a16:creationId xmlns:a16="http://schemas.microsoft.com/office/drawing/2014/main" id="{6D1B0C22-75A2-E775-619B-61642F7DE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31" y="4364158"/>
            <a:ext cx="1009522" cy="71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ncil Stock Vector Illustration ...">
            <a:extLst>
              <a:ext uri="{FF2B5EF4-FFF2-40B4-BE49-F238E27FC236}">
                <a16:creationId xmlns:a16="http://schemas.microsoft.com/office/drawing/2014/main" id="{4739BF25-33B3-9729-34B5-CF9462311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31" y="5078411"/>
            <a:ext cx="842962" cy="84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rance Background PNG Transparent Images Free Download | Vector Files |  Pngtree">
            <a:extLst>
              <a:ext uri="{FF2B5EF4-FFF2-40B4-BE49-F238E27FC236}">
                <a16:creationId xmlns:a16="http://schemas.microsoft.com/office/drawing/2014/main" id="{0D73110C-EC8C-C3CF-4EFF-4C86FCF105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33" y="7779656"/>
            <a:ext cx="1465715" cy="146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405AB11-9FB4-263B-FFD7-77917B4E4FF0}"/>
              </a:ext>
            </a:extLst>
          </p:cNvPr>
          <p:cNvSpPr/>
          <p:nvPr/>
        </p:nvSpPr>
        <p:spPr>
          <a:xfrm>
            <a:off x="162782" y="4432300"/>
            <a:ext cx="421418" cy="43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4D2AE5-3FA9-485D-C0F5-441BFD6C16DF}"/>
              </a:ext>
            </a:extLst>
          </p:cNvPr>
          <p:cNvSpPr/>
          <p:nvPr/>
        </p:nvSpPr>
        <p:spPr>
          <a:xfrm>
            <a:off x="850900" y="2574290"/>
            <a:ext cx="535718" cy="1562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9CCA12-43D2-9366-EE55-AC97DE2639DF}"/>
              </a:ext>
            </a:extLst>
          </p:cNvPr>
          <p:cNvCxnSpPr/>
          <p:nvPr/>
        </p:nvCxnSpPr>
        <p:spPr>
          <a:xfrm>
            <a:off x="2133600" y="3581400"/>
            <a:ext cx="101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9776FA90-5ACF-4335-0C39-7F3BBCF5FA5D}"/>
              </a:ext>
            </a:extLst>
          </p:cNvPr>
          <p:cNvSpPr/>
          <p:nvPr/>
        </p:nvSpPr>
        <p:spPr>
          <a:xfrm>
            <a:off x="63500" y="2946400"/>
            <a:ext cx="421418" cy="241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648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CEBB2A2-9C79-466B-9FD7-D15AE07F6D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943158"/>
              </p:ext>
            </p:extLst>
          </p:nvPr>
        </p:nvGraphicFramePr>
        <p:xfrm>
          <a:off x="1691480" y="7119624"/>
          <a:ext cx="4557713" cy="266492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IU4.1 Learn about festivals and celebrations in French speaking countries and different cultures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IU4.2 Know about some aspects of everyday life in French speaking countries and compare them to their own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IU4.3 Compare traditional stories / fairytales / books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IU4.4 Learn about ways of travelling to the country/countries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6D2358E-86D1-44CD-9288-78E153661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752161"/>
              </p:ext>
            </p:extLst>
          </p:nvPr>
        </p:nvGraphicFramePr>
        <p:xfrm>
          <a:off x="1525587" y="1444509"/>
          <a:ext cx="4557713" cy="2291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020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Objectives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Achieved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O4.1 Memorise a song or short text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O4.2 Listen for specific words and phrases Listen with care.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02040">
                <a:tc>
                  <a:txBody>
                    <a:bodyPr/>
                    <a:lstStyle/>
                    <a:p>
                      <a:r>
                        <a:rPr lang="en-GB" sz="1200" dirty="0"/>
                        <a:t>O4.3 Listen for sounds, rhyme and rhythm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O4.4 Ask and answer questions on several topics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418831-3C65-4101-B167-75D6374E3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371678"/>
              </p:ext>
            </p:extLst>
          </p:nvPr>
        </p:nvGraphicFramePr>
        <p:xfrm>
          <a:off x="498475" y="4129665"/>
          <a:ext cx="4557713" cy="2595881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338593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L4.1 Read and understand a range of familiar written phrases / key expressions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L4.2 Follow a short familiar text or story whilst listening and reading at the same time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L4.3 Read some familiar words and phrases aloud and pronounce them accurately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L4.4 Write simple words and phrases using a model and some words from memory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AE1DF486-1230-407F-A8E9-79A9760D3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317699"/>
            <a:ext cx="724991" cy="7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92E9DF4-0E1F-45A8-91BF-B5D2A5DD7D0E}"/>
              </a:ext>
            </a:extLst>
          </p:cNvPr>
          <p:cNvSpPr/>
          <p:nvPr/>
        </p:nvSpPr>
        <p:spPr>
          <a:xfrm>
            <a:off x="1869033" y="341946"/>
            <a:ext cx="2781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Year 4 targets </a:t>
            </a:r>
          </a:p>
          <a:p>
            <a:pPr algn="ctr"/>
            <a:r>
              <a:rPr lang="en-GB" sz="2400" b="1" dirty="0"/>
              <a:t>French 2024-2025 </a:t>
            </a:r>
          </a:p>
        </p:txBody>
      </p:sp>
      <p:pic>
        <p:nvPicPr>
          <p:cNvPr id="1028" name="Picture 4" descr="Buy France Flags | French Flags for ...">
            <a:extLst>
              <a:ext uri="{FF2B5EF4-FFF2-40B4-BE49-F238E27FC236}">
                <a16:creationId xmlns:a16="http://schemas.microsoft.com/office/drawing/2014/main" id="{77E3B068-36A5-45C2-8BE7-942299505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341946"/>
            <a:ext cx="1063625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1,043 French Speaking To French High ...">
            <a:extLst>
              <a:ext uri="{FF2B5EF4-FFF2-40B4-BE49-F238E27FC236}">
                <a16:creationId xmlns:a16="http://schemas.microsoft.com/office/drawing/2014/main" id="{3B49E700-5635-428D-BEA0-58FBA99A2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82" y="1777848"/>
            <a:ext cx="1223836" cy="130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9EA488-4554-B6D6-0497-5027726DDE52}"/>
              </a:ext>
            </a:extLst>
          </p:cNvPr>
          <p:cNvSpPr/>
          <p:nvPr/>
        </p:nvSpPr>
        <p:spPr>
          <a:xfrm>
            <a:off x="850900" y="2574290"/>
            <a:ext cx="535718" cy="1562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0BB62A-479A-DDCC-2634-C208C7373D13}"/>
              </a:ext>
            </a:extLst>
          </p:cNvPr>
          <p:cNvSpPr/>
          <p:nvPr/>
        </p:nvSpPr>
        <p:spPr>
          <a:xfrm>
            <a:off x="63500" y="2946400"/>
            <a:ext cx="421418" cy="241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4" descr="3,700+ Learning French Stock Illustrations, Royalty-Free ...">
            <a:extLst>
              <a:ext uri="{FF2B5EF4-FFF2-40B4-BE49-F238E27FC236}">
                <a16:creationId xmlns:a16="http://schemas.microsoft.com/office/drawing/2014/main" id="{B1E1CC03-6054-18EB-B337-F0EC4A994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31" y="4364158"/>
            <a:ext cx="1009522" cy="71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Pencil Stock Vector Illustration ...">
            <a:extLst>
              <a:ext uri="{FF2B5EF4-FFF2-40B4-BE49-F238E27FC236}">
                <a16:creationId xmlns:a16="http://schemas.microsoft.com/office/drawing/2014/main" id="{CA8A34FE-06F9-9755-BC15-75D46B880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31" y="5078411"/>
            <a:ext cx="842962" cy="84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France Background PNG Transparent Images Free Download | Vector Files |  Pngtree">
            <a:extLst>
              <a:ext uri="{FF2B5EF4-FFF2-40B4-BE49-F238E27FC236}">
                <a16:creationId xmlns:a16="http://schemas.microsoft.com/office/drawing/2014/main" id="{3C82AC3D-C178-7CA4-A88C-E1A2B5643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33" y="7779656"/>
            <a:ext cx="1465715" cy="146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015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CEBB2A2-9C79-466B-9FD7-D15AE07F6D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9578"/>
              </p:ext>
            </p:extLst>
          </p:nvPr>
        </p:nvGraphicFramePr>
        <p:xfrm>
          <a:off x="1869033" y="7322660"/>
          <a:ext cx="4557713" cy="202484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IU5.1 Look at further aspects of everyday life in France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IU5.2 Recognise similarities and differences between France and my own country/countries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IU5.3 Recognise symbols, objects or products which represent France and understand them 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6D2358E-86D1-44CD-9288-78E153661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689195"/>
              </p:ext>
            </p:extLst>
          </p:nvPr>
        </p:nvGraphicFramePr>
        <p:xfrm>
          <a:off x="1525587" y="1444509"/>
          <a:ext cx="4557713" cy="2346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020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Objectives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Achieved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O5.1 Practise a simple conversation, re-using familiar vocabulary and structures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O5.2 Understand and express simple opinions or complex opinions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02040">
                <a:tc>
                  <a:txBody>
                    <a:bodyPr/>
                    <a:lstStyle/>
                    <a:p>
                      <a:r>
                        <a:rPr lang="en-GB" sz="1200" dirty="0"/>
                        <a:t>O5.3 Listen attentively and understand more complex phrases and sentences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O5.4 Present my work in French to the class or a partner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418831-3C65-4101-B167-75D6374E3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999983"/>
              </p:ext>
            </p:extLst>
          </p:nvPr>
        </p:nvGraphicFramePr>
        <p:xfrm>
          <a:off x="498475" y="4503045"/>
          <a:ext cx="4557713" cy="2107317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338593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L5.1 Read and re-read frequently a variety of short texts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L5.2 Write simple sentences or complex sentences and short paragraphs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L5.3 Write words, phrases and short sentences, using a reference source/sentence builder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</a:tbl>
          </a:graphicData>
        </a:graphic>
      </p:graphicFrame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AE1DF486-1230-407F-A8E9-79A9760D3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317699"/>
            <a:ext cx="724991" cy="7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92E9DF4-0E1F-45A8-91BF-B5D2A5DD7D0E}"/>
              </a:ext>
            </a:extLst>
          </p:cNvPr>
          <p:cNvSpPr/>
          <p:nvPr/>
        </p:nvSpPr>
        <p:spPr>
          <a:xfrm>
            <a:off x="1869033" y="341946"/>
            <a:ext cx="2781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Year 5 targets </a:t>
            </a:r>
          </a:p>
          <a:p>
            <a:pPr algn="ctr"/>
            <a:r>
              <a:rPr lang="en-GB" sz="2400" b="1" dirty="0"/>
              <a:t>French 2024-2025 </a:t>
            </a:r>
          </a:p>
        </p:txBody>
      </p:sp>
      <p:pic>
        <p:nvPicPr>
          <p:cNvPr id="1028" name="Picture 4" descr="Buy France Flags | French Flags for ...">
            <a:extLst>
              <a:ext uri="{FF2B5EF4-FFF2-40B4-BE49-F238E27FC236}">
                <a16:creationId xmlns:a16="http://schemas.microsoft.com/office/drawing/2014/main" id="{77E3B068-36A5-45C2-8BE7-942299505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341946"/>
            <a:ext cx="1063625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1,043 French Speaking To French High ...">
            <a:extLst>
              <a:ext uri="{FF2B5EF4-FFF2-40B4-BE49-F238E27FC236}">
                <a16:creationId xmlns:a16="http://schemas.microsoft.com/office/drawing/2014/main" id="{3B49E700-5635-428D-BEA0-58FBA99A2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82" y="1777848"/>
            <a:ext cx="1223836" cy="130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5889C64-E5C0-87DF-F516-53FB33BF1C0D}"/>
              </a:ext>
            </a:extLst>
          </p:cNvPr>
          <p:cNvSpPr/>
          <p:nvPr/>
        </p:nvSpPr>
        <p:spPr>
          <a:xfrm>
            <a:off x="850900" y="2574290"/>
            <a:ext cx="535718" cy="1562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163AEB-C7F4-CD4B-7C60-BFF75E5F7CD7}"/>
              </a:ext>
            </a:extLst>
          </p:cNvPr>
          <p:cNvSpPr/>
          <p:nvPr/>
        </p:nvSpPr>
        <p:spPr>
          <a:xfrm>
            <a:off x="63500" y="2946400"/>
            <a:ext cx="421418" cy="241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4" descr="3,700+ Learning French Stock Illustrations, Royalty-Free ...">
            <a:extLst>
              <a:ext uri="{FF2B5EF4-FFF2-40B4-BE49-F238E27FC236}">
                <a16:creationId xmlns:a16="http://schemas.microsoft.com/office/drawing/2014/main" id="{7C3E1B75-B8D2-65E0-4B07-9F1143D4F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595" y="4747332"/>
            <a:ext cx="1009522" cy="71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Pencil Stock Vector Illustration ...">
            <a:extLst>
              <a:ext uri="{FF2B5EF4-FFF2-40B4-BE49-F238E27FC236}">
                <a16:creationId xmlns:a16="http://schemas.microsoft.com/office/drawing/2014/main" id="{CA093B00-0BCF-8788-2177-511AA915CD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5613515"/>
            <a:ext cx="842962" cy="84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France Background PNG Transparent Images Free Download | Vector Files |  Pngtree">
            <a:extLst>
              <a:ext uri="{FF2B5EF4-FFF2-40B4-BE49-F238E27FC236}">
                <a16:creationId xmlns:a16="http://schemas.microsoft.com/office/drawing/2014/main" id="{ED848D56-BD45-EC15-FC5C-3075CFDA4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33" y="7779656"/>
            <a:ext cx="1465715" cy="146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161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CEBB2A2-9C79-466B-9FD7-D15AE07F6D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785307"/>
              </p:ext>
            </p:extLst>
          </p:nvPr>
        </p:nvGraphicFramePr>
        <p:xfrm>
          <a:off x="1982787" y="7779656"/>
          <a:ext cx="4557713" cy="189691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IU6.1 Compare aspects of everyday life for children in France and here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12152">
                <a:tc>
                  <a:txBody>
                    <a:bodyPr/>
                    <a:lstStyle/>
                    <a:p>
                      <a:r>
                        <a:rPr lang="en-GB" sz="1200" dirty="0"/>
                        <a:t>IU6.2 Recognise and understand some of the differences between people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15412">
                <a:tc>
                  <a:txBody>
                    <a:bodyPr/>
                    <a:lstStyle/>
                    <a:p>
                      <a:r>
                        <a:rPr lang="en-GB" sz="1200" dirty="0"/>
                        <a:t>IU6.3 Present information about an aspect of French culture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6D2358E-86D1-44CD-9288-78E153661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655283"/>
              </p:ext>
            </p:extLst>
          </p:nvPr>
        </p:nvGraphicFramePr>
        <p:xfrm>
          <a:off x="1525587" y="1444509"/>
          <a:ext cx="4557713" cy="2346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40204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Objectives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Date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Achieved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O6.1 Understand the main points and simple opinions in a spoken story, song or passage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O6.2 Read confidently my work or a short paragraph to my class or partner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402040">
                <a:tc>
                  <a:txBody>
                    <a:bodyPr/>
                    <a:lstStyle/>
                    <a:p>
                      <a:r>
                        <a:rPr lang="en-GB" sz="1200" dirty="0"/>
                        <a:t>O6.3 Understand longer and more complex phrases or sentences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495666">
                <a:tc>
                  <a:txBody>
                    <a:bodyPr/>
                    <a:lstStyle/>
                    <a:p>
                      <a:r>
                        <a:rPr lang="en-GB" sz="1200" dirty="0"/>
                        <a:t>O6.4 Ask and respond to questions confidently in a short conversation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86592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418831-3C65-4101-B167-75D6374E3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012831"/>
              </p:ext>
            </p:extLst>
          </p:nvPr>
        </p:nvGraphicFramePr>
        <p:xfrm>
          <a:off x="498475" y="4503045"/>
          <a:ext cx="4557713" cy="2747397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05463">
                  <a:extLst>
                    <a:ext uri="{9D8B030D-6E8A-4147-A177-3AD203B41FA5}">
                      <a16:colId xmlns:a16="http://schemas.microsoft.com/office/drawing/2014/main" val="2185450217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742138249"/>
                    </a:ext>
                  </a:extLst>
                </a:gridCol>
                <a:gridCol w="776125">
                  <a:extLst>
                    <a:ext uri="{9D8B030D-6E8A-4147-A177-3AD203B41FA5}">
                      <a16:colId xmlns:a16="http://schemas.microsoft.com/office/drawing/2014/main" val="3658054936"/>
                    </a:ext>
                  </a:extLst>
                </a:gridCol>
              </a:tblGrid>
              <a:tr h="338593">
                <a:tc>
                  <a:txBody>
                    <a:bodyPr/>
                    <a:lstStyle/>
                    <a:p>
                      <a:r>
                        <a:rPr lang="en-GB" sz="1200" dirty="0"/>
                        <a:t>Objectives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Achieved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658753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L6.1 Read and understand the main points and some detail from a short text, song or film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57090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L6.2 Identify different text types and read short, authentic texts / stories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38058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r>
                        <a:rPr lang="en-GB" sz="1200" dirty="0"/>
                        <a:t>L6.3 Listen to French people and match their spoken sentences to written pieces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169785"/>
                  </a:ext>
                </a:extLst>
              </a:tr>
              <a:tr h="56432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L6.4 Write sentences on a range of topics using a model / sentence builder / knowledge organiser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4053881"/>
                  </a:ext>
                </a:extLst>
              </a:tr>
            </a:tbl>
          </a:graphicData>
        </a:graphic>
      </p:graphicFrame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AE1DF486-1230-407F-A8E9-79A9760D3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317699"/>
            <a:ext cx="724991" cy="7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92E9DF4-0E1F-45A8-91BF-B5D2A5DD7D0E}"/>
              </a:ext>
            </a:extLst>
          </p:cNvPr>
          <p:cNvSpPr/>
          <p:nvPr/>
        </p:nvSpPr>
        <p:spPr>
          <a:xfrm>
            <a:off x="1869033" y="341946"/>
            <a:ext cx="2781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Year 6 targets </a:t>
            </a:r>
          </a:p>
          <a:p>
            <a:pPr algn="ctr"/>
            <a:r>
              <a:rPr lang="en-GB" sz="2400" b="1" dirty="0"/>
              <a:t>French 2024-2025 </a:t>
            </a:r>
          </a:p>
        </p:txBody>
      </p:sp>
      <p:pic>
        <p:nvPicPr>
          <p:cNvPr id="1028" name="Picture 4" descr="Buy France Flags | French Flags for ...">
            <a:extLst>
              <a:ext uri="{FF2B5EF4-FFF2-40B4-BE49-F238E27FC236}">
                <a16:creationId xmlns:a16="http://schemas.microsoft.com/office/drawing/2014/main" id="{77E3B068-36A5-45C2-8BE7-942299505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341946"/>
            <a:ext cx="1063625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1,043 French Speaking To French High ...">
            <a:extLst>
              <a:ext uri="{FF2B5EF4-FFF2-40B4-BE49-F238E27FC236}">
                <a16:creationId xmlns:a16="http://schemas.microsoft.com/office/drawing/2014/main" id="{3B49E700-5635-428D-BEA0-58FBA99A2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82" y="1777848"/>
            <a:ext cx="1223836" cy="130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0E4432-4498-A66A-4EFF-5A3163E96024}"/>
              </a:ext>
            </a:extLst>
          </p:cNvPr>
          <p:cNvSpPr/>
          <p:nvPr/>
        </p:nvSpPr>
        <p:spPr>
          <a:xfrm>
            <a:off x="850900" y="2574290"/>
            <a:ext cx="535718" cy="1562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B22135-94CE-AE69-BFEA-38C26ADD5F0E}"/>
              </a:ext>
            </a:extLst>
          </p:cNvPr>
          <p:cNvSpPr/>
          <p:nvPr/>
        </p:nvSpPr>
        <p:spPr>
          <a:xfrm>
            <a:off x="63500" y="2946400"/>
            <a:ext cx="421418" cy="241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4" descr="3,700+ Learning French Stock Illustrations, Royalty-Free ...">
            <a:extLst>
              <a:ext uri="{FF2B5EF4-FFF2-40B4-BE49-F238E27FC236}">
                <a16:creationId xmlns:a16="http://schemas.microsoft.com/office/drawing/2014/main" id="{3218787F-45BB-E264-EED0-55F4334A2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5061198"/>
            <a:ext cx="1009522" cy="71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Pencil Stock Vector Illustration ...">
            <a:extLst>
              <a:ext uri="{FF2B5EF4-FFF2-40B4-BE49-F238E27FC236}">
                <a16:creationId xmlns:a16="http://schemas.microsoft.com/office/drawing/2014/main" id="{9EBB74EE-9B6D-F72F-0040-5E31BF686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6007552"/>
            <a:ext cx="842962" cy="84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France Background PNG Transparent Images Free Download | Vector Files |  Pngtree">
            <a:extLst>
              <a:ext uri="{FF2B5EF4-FFF2-40B4-BE49-F238E27FC236}">
                <a16:creationId xmlns:a16="http://schemas.microsoft.com/office/drawing/2014/main" id="{2A4D87ED-46CE-DE28-85AC-CAD411406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01" y="7962740"/>
            <a:ext cx="1465715" cy="146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744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569</Words>
  <Application>Microsoft Office PowerPoint</Application>
  <PresentationFormat>A4 Paper (210x297 mm)</PresentationFormat>
  <Paragraphs>88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Raby</dc:creator>
  <cp:lastModifiedBy>Amelia Raby</cp:lastModifiedBy>
  <cp:revision>7</cp:revision>
  <cp:lastPrinted>2025-02-03T09:10:28Z</cp:lastPrinted>
  <dcterms:created xsi:type="dcterms:W3CDTF">2025-02-03T08:36:38Z</dcterms:created>
  <dcterms:modified xsi:type="dcterms:W3CDTF">2025-02-07T09:32:26Z</dcterms:modified>
</cp:coreProperties>
</file>