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15" autoAdjust="0"/>
    <p:restoredTop sz="94660"/>
  </p:normalViewPr>
  <p:slideViewPr>
    <p:cSldViewPr snapToGrid="0">
      <p:cViewPr varScale="1">
        <p:scale>
          <a:sx n="72" d="100"/>
          <a:sy n="72" d="100"/>
        </p:scale>
        <p:origin x="53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B03A59-1F48-45FB-9FF8-52308B1EFF4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D1CD3AB-F806-471A-9E0A-666945A4BBF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9D03E58-2CF8-430B-9F8C-0F4798548A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1979D-5A7F-436E-B287-3C2EC557C469}" type="datetimeFigureOut">
              <a:rPr lang="en-GB" smtClean="0"/>
              <a:t>21/04/2025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CC5C88-8483-409A-BC7A-6CB6ECAEE4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EB5291-D71C-4C0D-A269-847532ECF0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90C138-83FD-4F5B-98C2-053F98CE08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33262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03847C-E588-48C1-AC9C-40DF85CA09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4D1FC2-69DE-4698-BEEF-A02C20BE72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7698FC0-BF9B-4C23-A8EE-185AEEFC63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1979D-5A7F-436E-B287-3C2EC557C469}" type="datetimeFigureOut">
              <a:rPr lang="en-GB" smtClean="0"/>
              <a:t>21/04/2025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A930858-14F8-4388-86AA-592EEF654C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62F569-B9C9-4E36-9074-BF3B13AEAD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90C138-83FD-4F5B-98C2-053F98CE08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69972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52DDA5-F74E-453C-847E-3A3356262E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F8C6C20-88A1-44A7-8431-919C8A3DD37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7BE568-BBE7-495B-93FF-04AE364798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1979D-5A7F-436E-B287-3C2EC557C469}" type="datetimeFigureOut">
              <a:rPr lang="en-GB" smtClean="0"/>
              <a:t>21/04/2025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46F031-9413-41EA-A4ED-801CFC1E57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0C2FD6-B433-483B-B3C3-83DF5EE44F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90C138-83FD-4F5B-98C2-053F98CE08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13747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C5E55F-34CE-4627-97C1-A013B92D99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001FBA-4118-445A-899E-6E66820B15B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4538266-ABB3-4962-9B3B-74E39FC7C3D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DF96D31-60EE-4C23-8E3F-43450F4309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1979D-5A7F-436E-B287-3C2EC557C469}" type="datetimeFigureOut">
              <a:rPr lang="en-GB" smtClean="0"/>
              <a:t>21/04/2025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47134FD-8999-4CDF-BD2D-7AC1C05F61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E50C524-BBF4-4A1A-B5AA-FDAEDC8A13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90C138-83FD-4F5B-98C2-053F98CE08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74082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C50656-BFE4-4D21-BB3F-7A11123464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10CAF5A-E657-413F-A011-73345B09CD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83B655D-29D8-4EF7-9C8B-0AE0F60B49C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AB36E79-8CEC-4646-9D7E-63D768F384D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C81136C-5F3E-4D9C-B01E-A7ED94182FB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5922FC2-B9AC-4978-BCA7-95B0A48FDC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1979D-5A7F-436E-B287-3C2EC557C469}" type="datetimeFigureOut">
              <a:rPr lang="en-GB" smtClean="0"/>
              <a:t>21/04/2025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155E840-9BF3-4AAF-B683-4C17C3EE48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B47E5BF-1515-4475-B871-6AD21BCFFD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90C138-83FD-4F5B-98C2-053F98CE08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36794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C6352B-1518-4743-8854-C51462F40D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10C75DF-E43D-423E-8C30-3542969C6E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1979D-5A7F-436E-B287-3C2EC557C469}" type="datetimeFigureOut">
              <a:rPr lang="en-GB" smtClean="0"/>
              <a:t>21/04/2025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F6E5FB2-2A8B-401C-A426-0854738A83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9BC536E-971A-4B6C-9AD0-0000C000C5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90C138-83FD-4F5B-98C2-053F98CE08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97373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CEF90A2-B018-48B1-932B-1D7120746A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1979D-5A7F-436E-B287-3C2EC557C469}" type="datetimeFigureOut">
              <a:rPr lang="en-GB" smtClean="0"/>
              <a:t>21/04/2025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2FCF5DE-77C1-4D14-9030-FDC6497D09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4ACBE1A-45D2-4137-84E6-9DF027F476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90C138-83FD-4F5B-98C2-053F98CE08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04968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51E9B4-024C-4A96-AD84-208205B456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951673-A79E-4AFB-877D-60C395525B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CE1B39F-E6AB-4865-BEE2-BC8942C64C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86CA3D9-341D-424D-A417-DDAEB8FACC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1979D-5A7F-436E-B287-3C2EC557C469}" type="datetimeFigureOut">
              <a:rPr lang="en-GB" smtClean="0"/>
              <a:t>21/04/2025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A6F588A-FB00-45A2-BF80-D5F581D66C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2A88EC8-8D53-41DA-9111-B62B222FF7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90C138-83FD-4F5B-98C2-053F98CE08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84953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5C47AA-0956-44A9-8BF8-FCF631BDAC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2133C57-B249-4A88-A09F-63119BD91DA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24959FF-49DB-415A-81E7-6E6D7FF91E1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2776933-26D6-457D-96CF-791B22E38D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1979D-5A7F-436E-B287-3C2EC557C469}" type="datetimeFigureOut">
              <a:rPr lang="en-GB" smtClean="0"/>
              <a:t>21/04/2025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5C8BBCF-41E9-4807-BBD4-DCE3FB371F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30B98D3-733C-4430-83AD-2EEE50CFA7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90C138-83FD-4F5B-98C2-053F98CE08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38366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04C095-D72D-4350-BE1F-0A0FEAEB29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3C2EB0A-E31E-447C-A446-123F4ADB398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478311-77B4-40A6-8637-51339B2144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1979D-5A7F-436E-B287-3C2EC557C469}" type="datetimeFigureOut">
              <a:rPr lang="en-GB" smtClean="0"/>
              <a:t>21/04/2025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A060274-AAEB-4D70-B180-D25F9665A2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585AA6-FD1B-4C47-A60D-C577499451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90C138-83FD-4F5B-98C2-053F98CE08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49236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45E31BE-D4F9-4DA9-9FD4-B5358D273D4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1EA33DF-01F8-42F5-A05D-F0D0EE9C439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D2202D-7CDF-4066-9134-C1A3027B77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1979D-5A7F-436E-B287-3C2EC557C469}" type="datetimeFigureOut">
              <a:rPr lang="en-GB" smtClean="0"/>
              <a:t>21/04/2025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A97305-6CFC-4000-8229-37D9488FDC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0215A30-E478-41E6-87F6-3781FFA362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90C138-83FD-4F5B-98C2-053F98CE08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23584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11C387F-E365-412F-B95D-48AE26E1C0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B5CAE3-FE8A-4C22-93D9-16D63E298B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422276-5CC0-480C-9D43-0711E373D24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F1979D-5A7F-436E-B287-3C2EC557C469}" type="datetimeFigureOut">
              <a:rPr lang="en-GB" smtClean="0"/>
              <a:t>21/04/2025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7231B1-8F6D-4878-BCA5-D12839D8BF7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D9C96D-A2EE-495D-BD75-A350E420898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90C138-83FD-4F5B-98C2-053F98CE08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4615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A6446072-E2EF-4333-B390-59DC55B119CA}"/>
              </a:ext>
            </a:extLst>
          </p:cNvPr>
          <p:cNvSpPr txBox="1"/>
          <p:nvPr/>
        </p:nvSpPr>
        <p:spPr>
          <a:xfrm>
            <a:off x="5884957" y="64252"/>
            <a:ext cx="6056304" cy="4278094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2000" b="1" u="sng" dirty="0"/>
              <a:t>Things to make and do: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Fraction Nature Pizza: What You Need: A round log slice or large paper circle + natural items (leaves, pebbles, twigs).Activity: Divide the “pizza” into halves or quarters. Decorate each section with natural materials. Ask: "What fraction has leaves?" or "How many quarters have stones?“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Sound Walk: Take a walk and listen for natural sounds (birds, leaves, cars).Back at home, recreate the sounds using instruments or voices.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7FE0375-6D07-47E3-A8B1-641C6EC2D115}"/>
              </a:ext>
            </a:extLst>
          </p:cNvPr>
          <p:cNvSpPr txBox="1"/>
          <p:nvPr/>
        </p:nvSpPr>
        <p:spPr>
          <a:xfrm>
            <a:off x="250739" y="64252"/>
            <a:ext cx="5548290" cy="456817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2000" b="1" u="sng" dirty="0"/>
              <a:t>Places to visit:</a:t>
            </a:r>
          </a:p>
          <a:p>
            <a:r>
              <a:rPr lang="en-GB" sz="2000" b="1" dirty="0"/>
              <a:t>Yateley Common Country Park: </a:t>
            </a:r>
          </a:p>
          <a:p>
            <a:r>
              <a:rPr lang="en-GB" sz="2000" dirty="0"/>
              <a:t>The children will be able to be surrounded by the nature of the park, looking at the flowers, plants and animals that live there. </a:t>
            </a:r>
          </a:p>
          <a:p>
            <a:r>
              <a:rPr lang="en-GB" sz="2000" b="1" dirty="0"/>
              <a:t>Local Area:</a:t>
            </a:r>
          </a:p>
          <a:p>
            <a:r>
              <a:rPr lang="en-GB" sz="2000" dirty="0"/>
              <a:t>By visiting your local area, can you find out anything about its history to share with the class? </a:t>
            </a:r>
          </a:p>
          <a:p>
            <a:endParaRPr lang="en-GB" sz="1700" dirty="0"/>
          </a:p>
          <a:p>
            <a:endParaRPr lang="en-GB" sz="1700" dirty="0"/>
          </a:p>
          <a:p>
            <a:endParaRPr lang="en-GB" sz="1700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000" dirty="0"/>
          </a:p>
          <a:p>
            <a:endParaRPr lang="en-GB" sz="20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9E35646-4964-4274-BD8B-172B2093687A}"/>
              </a:ext>
            </a:extLst>
          </p:cNvPr>
          <p:cNvSpPr txBox="1"/>
          <p:nvPr/>
        </p:nvSpPr>
        <p:spPr>
          <a:xfrm>
            <a:off x="5884956" y="3315873"/>
            <a:ext cx="5618921" cy="3477875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/>
              <a:t>                          </a:t>
            </a:r>
            <a:r>
              <a:rPr lang="en-GB" sz="2000" b="1" u="sng" dirty="0"/>
              <a:t>Research Ideas and Books to Share:</a:t>
            </a:r>
          </a:p>
          <a:p>
            <a:endParaRPr lang="en-GB" sz="2000" b="1" u="sng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‘Look and Wonder: The Amazing Plant Life Cycle Story’: This narrative non-fiction picture book explores the plant life cycle, from seed to tree, with vibrant illustrations and simple explanations.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‘India, Incredible India’: This book takes children on a visual journey across India, showcasing its landscapes, wildlife, and cultural landmarks through detailed illustrations.​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59EF517-5902-4490-9DB3-FA16DAA60659}"/>
              </a:ext>
            </a:extLst>
          </p:cNvPr>
          <p:cNvSpPr txBox="1"/>
          <p:nvPr/>
        </p:nvSpPr>
        <p:spPr>
          <a:xfrm>
            <a:off x="266035" y="3328686"/>
            <a:ext cx="5618921" cy="347787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2000" b="1" u="sng" dirty="0"/>
              <a:t>Outdoor Learning: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The children could plant their own seeds, keeping a diary of simple measurements and drawing to record the progress. Also, they could write down what plants need to grow to record this.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Could you create a nature alphabet? When discovering your local area, could you find natural items shaped like letters, or collect objects that start with each letter of the alphabet?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102266C-82B9-4177-B726-65243FFEBB19}"/>
              </a:ext>
            </a:extLst>
          </p:cNvPr>
          <p:cNvSpPr txBox="1"/>
          <p:nvPr/>
        </p:nvSpPr>
        <p:spPr>
          <a:xfrm>
            <a:off x="4659246" y="3167390"/>
            <a:ext cx="2482012" cy="5232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1400" b="1" dirty="0"/>
              <a:t>Year 2 Family Learning Ideas</a:t>
            </a:r>
          </a:p>
          <a:p>
            <a:pPr algn="ctr"/>
            <a:r>
              <a:rPr lang="en-GB" sz="1400" b="1" dirty="0"/>
              <a:t>The Natural World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5C5809E-0259-4AC8-BF42-BE9CA7ABC1B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75079" y="2472226"/>
            <a:ext cx="2033555" cy="118969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79339F9-679A-42A3-A979-81ABDEE2917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89558" y="5789162"/>
            <a:ext cx="866022" cy="1004586"/>
          </a:xfrm>
          <a:prstGeom prst="rect">
            <a:avLst/>
          </a:prstGeom>
        </p:spPr>
      </p:pic>
      <p:pic>
        <p:nvPicPr>
          <p:cNvPr id="1030" name="Picture 6" descr="Milu Look And Wonder The Amazing Plant Life Cycle Story Original ...">
            <a:extLst>
              <a:ext uri="{FF2B5EF4-FFF2-40B4-BE49-F238E27FC236}">
                <a16:creationId xmlns:a16="http://schemas.microsoft.com/office/drawing/2014/main" id="{F3925B9F-2C3B-4DA7-A2FD-AA73E00BAD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98280" y="4543334"/>
            <a:ext cx="1048578" cy="10485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39978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169</TotalTime>
  <Words>311</Words>
  <Application>Microsoft Office PowerPoint</Application>
  <PresentationFormat>Widescreen</PresentationFormat>
  <Paragraphs>24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Eloise Strudwick</dc:creator>
  <cp:lastModifiedBy>Eloise Strudwick</cp:lastModifiedBy>
  <cp:revision>19</cp:revision>
  <dcterms:created xsi:type="dcterms:W3CDTF">2024-09-07T13:16:33Z</dcterms:created>
  <dcterms:modified xsi:type="dcterms:W3CDTF">2025-04-21T14:49:19Z</dcterms:modified>
</cp:coreProperties>
</file>