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660"/>
  </p:normalViewPr>
  <p:slideViewPr>
    <p:cSldViewPr snapToGrid="0">
      <p:cViewPr varScale="1">
        <p:scale>
          <a:sx n="72" d="100"/>
          <a:sy n="72" d="100"/>
        </p:scale>
        <p:origin x="53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03A59-1F48-45FB-9FF8-52308B1EFF4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1CD3AB-F806-471A-9E0A-666945A4BBF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03E58-2CF8-430B-9F8C-0F4798548A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CC5C88-8483-409A-BC7A-6CB6ECAEE4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EB5291-D71C-4C0D-A269-847532ECF0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326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03847C-E588-48C1-AC9C-40DF85CA0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B4D1FC2-69DE-4698-BEEF-A02C20BE72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698FC0-BF9B-4C23-A8EE-185AEEFC63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930858-14F8-4388-86AA-592EEF654C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2F569-B9C9-4E36-9074-BF3B13AEAD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699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52DDA5-F74E-453C-847E-3A3356262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8C6C20-88A1-44A7-8431-919C8A3DD3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BE568-BBE7-495B-93FF-04AE364798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6F031-9413-41EA-A4ED-801CFC1E57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0C2FD6-B433-483B-B3C3-83DF5EE44F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3747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5E55F-34CE-4627-97C1-A013B92D9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001FBA-4118-445A-899E-6E66820B1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538266-ABB3-4962-9B3B-74E39FC7C3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DF96D31-60EE-4C23-8E3F-43450F430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7134FD-8999-4CDF-BD2D-7AC1C05F6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E50C524-BBF4-4A1A-B5AA-FDAEDC8A13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0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C50656-BFE4-4D21-BB3F-7A1112346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0CAF5A-E657-413F-A011-73345B09CD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83B655D-29D8-4EF7-9C8B-0AE0F60B49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B36E79-8CEC-4646-9D7E-63D768F384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C81136C-5F3E-4D9C-B01E-A7ED94182F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5922FC2-B9AC-4978-BCA7-95B0A48FD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155E840-9BF3-4AAF-B683-4C17C3EE48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47E5BF-1515-4475-B871-6AD21BCFFD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36794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C6352B-1518-4743-8854-C51462F40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0C75DF-E43D-423E-8C30-3542969C6E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6E5FB2-2A8B-401C-A426-0854738A8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9BC536E-971A-4B6C-9AD0-0000C000C5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7373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CEF90A2-B018-48B1-932B-1D7120746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FCF5DE-77C1-4D14-9030-FDC6497D0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ACBE1A-45D2-4137-84E6-9DF027F47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04968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E9B4-024C-4A96-AD84-208205B456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951673-A79E-4AFB-877D-60C395525B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E1B39F-E6AB-4865-BEE2-BC8942C64C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6CA3D9-341D-424D-A417-DDAEB8FACC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A6F588A-FB00-45A2-BF80-D5F581D66C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A88EC8-8D53-41DA-9111-B62B222F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495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5C47AA-0956-44A9-8BF8-FCF631BDA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2133C57-B249-4A88-A09F-63119BD91D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24959FF-49DB-415A-81E7-6E6D7FF91E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776933-26D6-457D-96CF-791B22E38D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5C8BBCF-41E9-4807-BBD4-DCE3FB371F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0B98D3-733C-4430-83AD-2EEE50CFA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836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04C095-D72D-4350-BE1F-0A0FEAEB29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C2EB0A-E31E-447C-A446-123F4ADB39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478311-77B4-40A6-8637-51339B2144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0274-AAEB-4D70-B180-D25F9665A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85AA6-FD1B-4C47-A60D-C577499451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4923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45E31BE-D4F9-4DA9-9FD4-B5358D273D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EA33DF-01F8-42F5-A05D-F0D0EE9C43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D2202D-7CDF-4066-9134-C1A3027B77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A97305-6CFC-4000-8229-37D9488FD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215A30-E478-41E6-87F6-3781FFA362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3584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1C387F-E365-412F-B95D-48AE26E1C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B5CAE3-FE8A-4C22-93D9-16D63E298B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422276-5CC0-480C-9D43-0711E373D2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F1979D-5A7F-436E-B287-3C2EC557C469}" type="datetimeFigureOut">
              <a:rPr lang="en-GB" smtClean="0"/>
              <a:t>07/11/2024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7231B1-8F6D-4878-BCA5-D12839D8BF7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D9C96D-A2EE-495D-BD75-A350E42089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90C138-83FD-4F5B-98C2-053F98CE08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4615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7FE0375-6D07-47E3-A8B1-641C6EC2D115}"/>
              </a:ext>
            </a:extLst>
          </p:cNvPr>
          <p:cNvSpPr txBox="1"/>
          <p:nvPr/>
        </p:nvSpPr>
        <p:spPr>
          <a:xfrm>
            <a:off x="266035" y="145774"/>
            <a:ext cx="5618921" cy="31700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Places to visit: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Wildmoor Heath (Crowthorne)- nature reserve with insects, reptiles and all different plants.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Shepperlands Farm (Wokingham)- a meadow, wood and heath teeming with wildlife.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Poors Allotment (Camberley)- a haven for protected birds.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/>
          </a:p>
          <a:p>
            <a:endParaRPr lang="en-GB" sz="20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6446072-E2EF-4333-B390-59DC55B119CA}"/>
              </a:ext>
            </a:extLst>
          </p:cNvPr>
          <p:cNvSpPr txBox="1"/>
          <p:nvPr/>
        </p:nvSpPr>
        <p:spPr>
          <a:xfrm>
            <a:off x="5869661" y="145773"/>
            <a:ext cx="6176565" cy="317009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Things to make and do: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Are you able to feed the birds? Even in the winter, the birds need help to get their food, so could you make a bird feeder? An example can be found here:</a:t>
            </a:r>
          </a:p>
          <a:p>
            <a:r>
              <a:rPr lang="en-GB" dirty="0"/>
              <a:t>https://playofthewild.com/2020/01/15/pinecone-birdfeeders-outdoor-learning-in-preschool/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Can you make a poster about all the things we can do to keep our Earth safe and healthy?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9E35646-4964-4274-BD8B-172B2093687A}"/>
              </a:ext>
            </a:extLst>
          </p:cNvPr>
          <p:cNvSpPr txBox="1"/>
          <p:nvPr/>
        </p:nvSpPr>
        <p:spPr>
          <a:xfrm>
            <a:off x="5884956" y="3174799"/>
            <a:ext cx="6056304" cy="347787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                          </a:t>
            </a:r>
            <a:r>
              <a:rPr lang="en-GB" sz="2000" b="1" u="sng" dirty="0"/>
              <a:t>Research Ideas and Books to Share:</a:t>
            </a:r>
          </a:p>
          <a:p>
            <a:endParaRPr lang="en-GB" sz="2000" b="1" u="sng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/>
              <a:t>Any books based on looking after our environment or protecting the animals. Some examples are:</a:t>
            </a:r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  <a:p>
            <a:endParaRPr lang="en-GB" sz="20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59EF517-5902-4490-9DB3-FA16DAA60659}"/>
              </a:ext>
            </a:extLst>
          </p:cNvPr>
          <p:cNvSpPr txBox="1"/>
          <p:nvPr/>
        </p:nvSpPr>
        <p:spPr>
          <a:xfrm>
            <a:off x="266035" y="3328686"/>
            <a:ext cx="5618921" cy="34470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b="1" u="sng" dirty="0"/>
              <a:t>Outdoor Learning: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Make a list of all different animals that you might find in the woods (fox, rabbit, squirrel, birds). Go on a walk in the woods local to you, and see if you can spot all the animals!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On a walk in your local park, take a picture of a plant, tree or animal, and see if you can recreate the picture by sketching it and shading it yourself!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dirty="0"/>
              <a:t>Nearer to Christmas, take a walk in your neighbourhood to see the Christmas lights- what do they symbolise?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102266C-82B9-4177-B726-65243FFEBB19}"/>
              </a:ext>
            </a:extLst>
          </p:cNvPr>
          <p:cNvSpPr txBox="1"/>
          <p:nvPr/>
        </p:nvSpPr>
        <p:spPr>
          <a:xfrm>
            <a:off x="4470536" y="2608067"/>
            <a:ext cx="2782956" cy="9233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b="1" dirty="0"/>
              <a:t>Year 2 Family Learning Ideas</a:t>
            </a:r>
          </a:p>
          <a:p>
            <a:pPr algn="ctr"/>
            <a:r>
              <a:rPr lang="en-GB" b="1" u="sng" dirty="0"/>
              <a:t>‘Protectors of the Earth’</a:t>
            </a:r>
          </a:p>
        </p:txBody>
      </p:sp>
      <p:pic>
        <p:nvPicPr>
          <p:cNvPr id="1026" name="Picture 2" descr="DIY Bird Feeder | Fun365">
            <a:extLst>
              <a:ext uri="{FF2B5EF4-FFF2-40B4-BE49-F238E27FC236}">
                <a16:creationId xmlns:a16="http://schemas.microsoft.com/office/drawing/2014/main" id="{3D16BC18-0A60-4CEE-80F7-38B12F6A07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0773" y="2143243"/>
            <a:ext cx="1510748" cy="1137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eather">
            <a:extLst>
              <a:ext uri="{FF2B5EF4-FFF2-40B4-BE49-F238E27FC236}">
                <a16:creationId xmlns:a16="http://schemas.microsoft.com/office/drawing/2014/main" id="{CE4541B5-F249-4843-851D-44A7A128DD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740" y="2340741"/>
            <a:ext cx="1571625" cy="1047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hepperlands Farm">
            <a:extLst>
              <a:ext uri="{FF2B5EF4-FFF2-40B4-BE49-F238E27FC236}">
                <a16:creationId xmlns:a16="http://schemas.microsoft.com/office/drawing/2014/main" id="{5C1BF322-3F88-499C-A854-917F2C7946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4416" y="2092659"/>
            <a:ext cx="1782029" cy="1188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642D06D-6A55-42EB-8560-44513EEBF9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1730" y="4595190"/>
            <a:ext cx="1752600" cy="17621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92BCA46-443E-4E87-8DC4-E8A032AF25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4503" y="4598484"/>
            <a:ext cx="1419639" cy="16588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63A01F5-C1F3-4644-B571-3E7B151D4DC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94315" y="4695201"/>
            <a:ext cx="1752600" cy="1562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9978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257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Eloise Strudwick</dc:creator>
  <cp:lastModifiedBy>Eloise Strudwick</cp:lastModifiedBy>
  <cp:revision>10</cp:revision>
  <dcterms:created xsi:type="dcterms:W3CDTF">2024-09-07T13:16:33Z</dcterms:created>
  <dcterms:modified xsi:type="dcterms:W3CDTF">2024-11-07T12:37:04Z</dcterms:modified>
</cp:coreProperties>
</file>